
<file path=[Content_Types].xml><?xml version="1.0" encoding="utf-8"?>
<Types xmlns="http://schemas.openxmlformats.org/package/2006/content-types">
  <Default Extension="xml" ContentType="application/xml"/>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4"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8"/>
    <p:restoredTop sz="94674"/>
  </p:normalViewPr>
  <p:slideViewPr>
    <p:cSldViewPr snapToGrid="0" snapToObjects="1">
      <p:cViewPr varScale="1">
        <p:scale>
          <a:sx n="94" d="100"/>
          <a:sy n="94" d="100"/>
        </p:scale>
        <p:origin x="736"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viewProps" Target="viewProps.xml"/><Relationship Id="rId12" Type="http://schemas.openxmlformats.org/officeDocument/2006/relationships/theme" Target="theme/theme1.xml"/><Relationship Id="rId13"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2EA7E99-C949-374D-B987-8F4C93EA714D}" type="datetimeFigureOut">
              <a:rPr lang="en-US" smtClean="0"/>
              <a:t>6/14/18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16B17F-D169-B842-B51E-F670784ABE37}" type="slidenum">
              <a:rPr lang="en-US" smtClean="0"/>
              <a:t>‹#›</a:t>
            </a:fld>
            <a:endParaRPr lang="en-US"/>
          </a:p>
        </p:txBody>
      </p:sp>
    </p:spTree>
    <p:extLst>
      <p:ext uri="{BB962C8B-B14F-4D97-AF65-F5344CB8AC3E}">
        <p14:creationId xmlns:p14="http://schemas.microsoft.com/office/powerpoint/2010/main" val="4255281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2EA7E99-C949-374D-B987-8F4C93EA714D}" type="datetimeFigureOut">
              <a:rPr lang="en-US" smtClean="0"/>
              <a:t>6/14/18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16B17F-D169-B842-B51E-F670784ABE37}" type="slidenum">
              <a:rPr lang="en-US" smtClean="0"/>
              <a:t>‹#›</a:t>
            </a:fld>
            <a:endParaRPr lang="en-US"/>
          </a:p>
        </p:txBody>
      </p:sp>
    </p:spTree>
    <p:extLst>
      <p:ext uri="{BB962C8B-B14F-4D97-AF65-F5344CB8AC3E}">
        <p14:creationId xmlns:p14="http://schemas.microsoft.com/office/powerpoint/2010/main" val="9947807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2EA7E99-C949-374D-B987-8F4C93EA714D}" type="datetimeFigureOut">
              <a:rPr lang="en-US" smtClean="0"/>
              <a:t>6/14/18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16B17F-D169-B842-B51E-F670784ABE37}" type="slidenum">
              <a:rPr lang="en-US" smtClean="0"/>
              <a:t>‹#›</a:t>
            </a:fld>
            <a:endParaRPr lang="en-US"/>
          </a:p>
        </p:txBody>
      </p:sp>
    </p:spTree>
    <p:extLst>
      <p:ext uri="{BB962C8B-B14F-4D97-AF65-F5344CB8AC3E}">
        <p14:creationId xmlns:p14="http://schemas.microsoft.com/office/powerpoint/2010/main" val="11203439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2EA7E99-C949-374D-B987-8F4C93EA714D}" type="datetimeFigureOut">
              <a:rPr lang="en-US" smtClean="0"/>
              <a:t>6/14/18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16B17F-D169-B842-B51E-F670784ABE37}" type="slidenum">
              <a:rPr lang="en-US" smtClean="0"/>
              <a:t>‹#›</a:t>
            </a:fld>
            <a:endParaRPr lang="en-US"/>
          </a:p>
        </p:txBody>
      </p:sp>
    </p:spTree>
    <p:extLst>
      <p:ext uri="{BB962C8B-B14F-4D97-AF65-F5344CB8AC3E}">
        <p14:creationId xmlns:p14="http://schemas.microsoft.com/office/powerpoint/2010/main" val="7314086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2EA7E99-C949-374D-B987-8F4C93EA714D}" type="datetimeFigureOut">
              <a:rPr lang="en-US" smtClean="0"/>
              <a:t>6/14/18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16B17F-D169-B842-B51E-F670784ABE37}" type="slidenum">
              <a:rPr lang="en-US" smtClean="0"/>
              <a:t>‹#›</a:t>
            </a:fld>
            <a:endParaRPr lang="en-US"/>
          </a:p>
        </p:txBody>
      </p:sp>
    </p:spTree>
    <p:extLst>
      <p:ext uri="{BB962C8B-B14F-4D97-AF65-F5344CB8AC3E}">
        <p14:creationId xmlns:p14="http://schemas.microsoft.com/office/powerpoint/2010/main" val="5892893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2EA7E99-C949-374D-B987-8F4C93EA714D}" type="datetimeFigureOut">
              <a:rPr lang="en-US" smtClean="0"/>
              <a:t>6/14/18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C16B17F-D169-B842-B51E-F670784ABE37}" type="slidenum">
              <a:rPr lang="en-US" smtClean="0"/>
              <a:t>‹#›</a:t>
            </a:fld>
            <a:endParaRPr lang="en-US"/>
          </a:p>
        </p:txBody>
      </p:sp>
    </p:spTree>
    <p:extLst>
      <p:ext uri="{BB962C8B-B14F-4D97-AF65-F5344CB8AC3E}">
        <p14:creationId xmlns:p14="http://schemas.microsoft.com/office/powerpoint/2010/main" val="21387066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2EA7E99-C949-374D-B987-8F4C93EA714D}" type="datetimeFigureOut">
              <a:rPr lang="en-US" smtClean="0"/>
              <a:t>6/14/18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C16B17F-D169-B842-B51E-F670784ABE37}" type="slidenum">
              <a:rPr lang="en-US" smtClean="0"/>
              <a:t>‹#›</a:t>
            </a:fld>
            <a:endParaRPr lang="en-US"/>
          </a:p>
        </p:txBody>
      </p:sp>
    </p:spTree>
    <p:extLst>
      <p:ext uri="{BB962C8B-B14F-4D97-AF65-F5344CB8AC3E}">
        <p14:creationId xmlns:p14="http://schemas.microsoft.com/office/powerpoint/2010/main" val="6606603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2EA7E99-C949-374D-B987-8F4C93EA714D}" type="datetimeFigureOut">
              <a:rPr lang="en-US" smtClean="0"/>
              <a:t>6/14/18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C16B17F-D169-B842-B51E-F670784ABE37}" type="slidenum">
              <a:rPr lang="en-US" smtClean="0"/>
              <a:t>‹#›</a:t>
            </a:fld>
            <a:endParaRPr lang="en-US"/>
          </a:p>
        </p:txBody>
      </p:sp>
    </p:spTree>
    <p:extLst>
      <p:ext uri="{BB962C8B-B14F-4D97-AF65-F5344CB8AC3E}">
        <p14:creationId xmlns:p14="http://schemas.microsoft.com/office/powerpoint/2010/main" val="12282659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2EA7E99-C949-374D-B987-8F4C93EA714D}" type="datetimeFigureOut">
              <a:rPr lang="en-US" smtClean="0"/>
              <a:t>6/14/18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C16B17F-D169-B842-B51E-F670784ABE37}" type="slidenum">
              <a:rPr lang="en-US" smtClean="0"/>
              <a:t>‹#›</a:t>
            </a:fld>
            <a:endParaRPr lang="en-US"/>
          </a:p>
        </p:txBody>
      </p:sp>
    </p:spTree>
    <p:extLst>
      <p:ext uri="{BB962C8B-B14F-4D97-AF65-F5344CB8AC3E}">
        <p14:creationId xmlns:p14="http://schemas.microsoft.com/office/powerpoint/2010/main" val="18530234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2EA7E99-C949-374D-B987-8F4C93EA714D}" type="datetimeFigureOut">
              <a:rPr lang="en-US" smtClean="0"/>
              <a:t>6/14/18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C16B17F-D169-B842-B51E-F670784ABE37}" type="slidenum">
              <a:rPr lang="en-US" smtClean="0"/>
              <a:t>‹#›</a:t>
            </a:fld>
            <a:endParaRPr lang="en-US"/>
          </a:p>
        </p:txBody>
      </p:sp>
    </p:spTree>
    <p:extLst>
      <p:ext uri="{BB962C8B-B14F-4D97-AF65-F5344CB8AC3E}">
        <p14:creationId xmlns:p14="http://schemas.microsoft.com/office/powerpoint/2010/main" val="9579980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2EA7E99-C949-374D-B987-8F4C93EA714D}" type="datetimeFigureOut">
              <a:rPr lang="en-US" smtClean="0"/>
              <a:t>6/14/18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C16B17F-D169-B842-B51E-F670784ABE37}" type="slidenum">
              <a:rPr lang="en-US" smtClean="0"/>
              <a:t>‹#›</a:t>
            </a:fld>
            <a:endParaRPr lang="en-US"/>
          </a:p>
        </p:txBody>
      </p:sp>
    </p:spTree>
    <p:extLst>
      <p:ext uri="{BB962C8B-B14F-4D97-AF65-F5344CB8AC3E}">
        <p14:creationId xmlns:p14="http://schemas.microsoft.com/office/powerpoint/2010/main" val="138844244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2EA7E99-C949-374D-B987-8F4C93EA714D}" type="datetimeFigureOut">
              <a:rPr lang="en-US" smtClean="0"/>
              <a:t>6/14/18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16B17F-D169-B842-B51E-F670784ABE37}" type="slidenum">
              <a:rPr lang="en-US" smtClean="0"/>
              <a:t>‹#›</a:t>
            </a:fld>
            <a:endParaRPr lang="en-US"/>
          </a:p>
        </p:txBody>
      </p:sp>
    </p:spTree>
    <p:extLst>
      <p:ext uri="{BB962C8B-B14F-4D97-AF65-F5344CB8AC3E}">
        <p14:creationId xmlns:p14="http://schemas.microsoft.com/office/powerpoint/2010/main" val="12838901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 Id="rId3" Type="http://schemas.openxmlformats.org/officeDocument/2006/relationships/hyperlink" Target="http://www.rufusleonard.com/"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 Id="rId3" Type="http://schemas.openxmlformats.org/officeDocument/2006/relationships/hyperlink" Target="http://www.clicky.co.uk/work"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 Id="rId3"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 Id="rId3" Type="http://schemas.openxmlformats.org/officeDocument/2006/relationships/hyperlink" Target="http://www.socialchain.com/"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latin typeface="Bebas Neue" charset="0"/>
                <a:ea typeface="Bebas Neue" charset="0"/>
                <a:cs typeface="Bebas Neue" charset="0"/>
              </a:rPr>
              <a:t>SRV DIGITAL </a:t>
            </a:r>
            <a:endParaRPr lang="en-US" dirty="0">
              <a:latin typeface="Bebas Neue" charset="0"/>
              <a:ea typeface="Bebas Neue" charset="0"/>
              <a:cs typeface="Bebas Neue"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09152" y="3343701"/>
            <a:ext cx="2973696" cy="2973696"/>
          </a:xfrm>
          <a:prstGeom prst="rect">
            <a:avLst/>
          </a:prstGeom>
        </p:spPr>
      </p:pic>
    </p:spTree>
    <p:extLst>
      <p:ext uri="{BB962C8B-B14F-4D97-AF65-F5344CB8AC3E}">
        <p14:creationId xmlns:p14="http://schemas.microsoft.com/office/powerpoint/2010/main" val="4841675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Bebas Neue" charset="0"/>
                <a:ea typeface="Bebas Neue" charset="0"/>
                <a:cs typeface="Bebas Neue" charset="0"/>
              </a:rPr>
              <a:t>Brief </a:t>
            </a:r>
            <a:endParaRPr lang="en-US" dirty="0">
              <a:latin typeface="Bebas Neue" charset="0"/>
              <a:ea typeface="Bebas Neue" charset="0"/>
              <a:cs typeface="Bebas Neue" charset="0"/>
            </a:endParaRPr>
          </a:p>
        </p:txBody>
      </p:sp>
      <p:sp>
        <p:nvSpPr>
          <p:cNvPr id="3" name="Content Placeholder 2"/>
          <p:cNvSpPr>
            <a:spLocks noGrp="1"/>
          </p:cNvSpPr>
          <p:nvPr>
            <p:ph idx="1"/>
          </p:nvPr>
        </p:nvSpPr>
        <p:spPr/>
        <p:txBody>
          <a:bodyPr>
            <a:normAutofit/>
          </a:bodyPr>
          <a:lstStyle/>
          <a:p>
            <a:pPr marL="0" indent="0" algn="ctr">
              <a:buNone/>
            </a:pPr>
            <a:r>
              <a:rPr lang="en-US" sz="1800" dirty="0"/>
              <a:t>T</a:t>
            </a:r>
            <a:r>
              <a:rPr lang="en-US" sz="1800" dirty="0" smtClean="0"/>
              <a:t>his </a:t>
            </a:r>
            <a:r>
              <a:rPr lang="en-US" sz="1800" dirty="0" smtClean="0"/>
              <a:t>site needs to be quite simple but demonstrate everything we have done so far over the years and explain into detail the kind of work we can do. Please take into consideration </a:t>
            </a:r>
            <a:r>
              <a:rPr lang="en-US" sz="1800" dirty="0" smtClean="0"/>
              <a:t>we have all </a:t>
            </a:r>
            <a:r>
              <a:rPr lang="en-US" sz="1800" dirty="0" smtClean="0"/>
              <a:t>the Frank Godley </a:t>
            </a:r>
            <a:r>
              <a:rPr lang="en-US" sz="1800" dirty="0" smtClean="0"/>
              <a:t>material</a:t>
            </a:r>
            <a:r>
              <a:rPr lang="en-US" sz="1800" dirty="0"/>
              <a:t> </a:t>
            </a:r>
            <a:r>
              <a:rPr lang="en-US" sz="1800" dirty="0" smtClean="0"/>
              <a:t>as you can see on the current site I Have</a:t>
            </a:r>
            <a:r>
              <a:rPr lang="en-US" sz="1800" dirty="0" smtClean="0"/>
              <a:t>  </a:t>
            </a:r>
            <a:r>
              <a:rPr lang="en-US" sz="1800" dirty="0" smtClean="0"/>
              <a:t>videos, photos and social media marketing. This has all been done in-house.</a:t>
            </a:r>
            <a:endParaRPr lang="en-US" sz="1800" dirty="0"/>
          </a:p>
          <a:p>
            <a:pPr marL="0" indent="0" algn="ctr">
              <a:buNone/>
            </a:pPr>
            <a:r>
              <a:rPr lang="en-US" sz="1800" dirty="0" smtClean="0"/>
              <a:t>I know you will ask me for written content, which is understandable but we have so much of that in terms of photos</a:t>
            </a:r>
            <a:r>
              <a:rPr lang="en-US" sz="1800" dirty="0"/>
              <a:t> </a:t>
            </a:r>
            <a:r>
              <a:rPr lang="en-US" sz="1800" dirty="0" smtClean="0"/>
              <a:t>&amp; videos. What we need to focus on right now, is structure, logo design and everything else will fit into place.</a:t>
            </a:r>
          </a:p>
          <a:p>
            <a:pPr marL="0" indent="0" algn="ctr">
              <a:buNone/>
            </a:pPr>
            <a:r>
              <a:rPr lang="en-US" sz="1800" dirty="0" smtClean="0"/>
              <a:t>The sites that I will include in this slide will </a:t>
            </a:r>
            <a:r>
              <a:rPr lang="en-US" sz="1800" b="1" i="1" dirty="0" smtClean="0"/>
              <a:t>only be references </a:t>
            </a:r>
            <a:r>
              <a:rPr lang="en-US" sz="1800" dirty="0" smtClean="0"/>
              <a:t>and are not to copied like for like. It will be ideas that I like about each page or the layout of something but we should use our own creativity more than the examples. </a:t>
            </a:r>
          </a:p>
          <a:p>
            <a:pPr marL="0" indent="0" algn="ctr">
              <a:buNone/>
            </a:pPr>
            <a:r>
              <a:rPr lang="en-US" sz="1800" dirty="0" smtClean="0"/>
              <a:t>This website is what will help us get more clients and be easier for me when pitching jobs so the clients can see first hand what we have worked on rather then showing them examples from different sites etc. </a:t>
            </a:r>
          </a:p>
          <a:p>
            <a:pPr marL="0" indent="0" algn="ctr">
              <a:buNone/>
            </a:pPr>
            <a:endParaRPr lang="en-US" sz="1800" dirty="0"/>
          </a:p>
          <a:p>
            <a:pPr marL="0" indent="0" algn="ctr">
              <a:buNone/>
            </a:pPr>
            <a:endParaRPr lang="en-US" sz="1800" dirty="0"/>
          </a:p>
        </p:txBody>
      </p:sp>
    </p:spTree>
    <p:extLst>
      <p:ext uri="{BB962C8B-B14F-4D97-AF65-F5344CB8AC3E}">
        <p14:creationId xmlns:p14="http://schemas.microsoft.com/office/powerpoint/2010/main" val="4619012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900751"/>
            <a:ext cx="9144000" cy="1135253"/>
          </a:xfrm>
        </p:spPr>
        <p:txBody>
          <a:bodyPr/>
          <a:lstStyle/>
          <a:p>
            <a:r>
              <a:rPr lang="en-US" dirty="0" smtClean="0">
                <a:latin typeface="Bebas Neue" charset="0"/>
                <a:ea typeface="Bebas Neue" charset="0"/>
                <a:cs typeface="Bebas Neue" charset="0"/>
              </a:rPr>
              <a:t>Home Page </a:t>
            </a:r>
            <a:endParaRPr lang="en-US" dirty="0">
              <a:latin typeface="Bebas Neue" charset="0"/>
              <a:ea typeface="Bebas Neue" charset="0"/>
              <a:cs typeface="Bebas Neue" charset="0"/>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2322607"/>
            <a:ext cx="4042012" cy="2054556"/>
          </a:xfrm>
          <a:prstGeom prst="rect">
            <a:avLst/>
          </a:prstGeom>
        </p:spPr>
      </p:pic>
      <p:sp>
        <p:nvSpPr>
          <p:cNvPr id="6" name="TextBox 5"/>
          <p:cNvSpPr txBox="1"/>
          <p:nvPr/>
        </p:nvSpPr>
        <p:spPr>
          <a:xfrm>
            <a:off x="2316708" y="4377163"/>
            <a:ext cx="2456596" cy="369332"/>
          </a:xfrm>
          <a:prstGeom prst="rect">
            <a:avLst/>
          </a:prstGeom>
          <a:noFill/>
        </p:spPr>
        <p:txBody>
          <a:bodyPr wrap="square" rtlCol="0">
            <a:spAutoFit/>
          </a:bodyPr>
          <a:lstStyle/>
          <a:p>
            <a:r>
              <a:rPr lang="en-US" dirty="0" smtClean="0">
                <a:hlinkClick r:id="rId3"/>
              </a:rPr>
              <a:t>www.rufusleonard.com</a:t>
            </a:r>
            <a:endParaRPr lang="en-US" dirty="0" smtClean="0"/>
          </a:p>
        </p:txBody>
      </p:sp>
      <p:sp>
        <p:nvSpPr>
          <p:cNvPr id="7" name="TextBox 6"/>
          <p:cNvSpPr txBox="1"/>
          <p:nvPr/>
        </p:nvSpPr>
        <p:spPr>
          <a:xfrm>
            <a:off x="6096000" y="2497540"/>
            <a:ext cx="4153469" cy="1477328"/>
          </a:xfrm>
          <a:prstGeom prst="rect">
            <a:avLst/>
          </a:prstGeom>
          <a:noFill/>
        </p:spPr>
        <p:txBody>
          <a:bodyPr wrap="square" rtlCol="0">
            <a:spAutoFit/>
          </a:bodyPr>
          <a:lstStyle/>
          <a:p>
            <a:r>
              <a:rPr lang="en-US" dirty="0" smtClean="0"/>
              <a:t>I like this idea of having a background image behind the text. It has been done before on many sites. It will be only for the first section. I am open to ideas on how we can make it work for us. </a:t>
            </a:r>
            <a:endParaRPr lang="en-US" dirty="0"/>
          </a:p>
        </p:txBody>
      </p:sp>
    </p:spTree>
    <p:extLst>
      <p:ext uri="{BB962C8B-B14F-4D97-AF65-F5344CB8AC3E}">
        <p14:creationId xmlns:p14="http://schemas.microsoft.com/office/powerpoint/2010/main" val="7605172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Bebas Neue" charset="0"/>
                <a:ea typeface="Bebas Neue" charset="0"/>
                <a:cs typeface="Bebas Neue" charset="0"/>
              </a:rPr>
              <a:t>Our Work </a:t>
            </a:r>
            <a:endParaRPr lang="en-US" dirty="0">
              <a:latin typeface="Bebas Neue" charset="0"/>
              <a:ea typeface="Bebas Neue" charset="0"/>
              <a:cs typeface="Bebas Neue" charset="0"/>
            </a:endParaRP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227" t="12157" r="1040" b="8385"/>
          <a:stretch/>
        </p:blipFill>
        <p:spPr>
          <a:xfrm>
            <a:off x="3385438" y="1690688"/>
            <a:ext cx="5421123" cy="2714270"/>
          </a:xfrm>
          <a:prstGeom prst="rect">
            <a:avLst/>
          </a:prstGeom>
        </p:spPr>
      </p:pic>
      <p:cxnSp>
        <p:nvCxnSpPr>
          <p:cNvPr id="6" name="Straight Arrow Connector 5"/>
          <p:cNvCxnSpPr/>
          <p:nvPr/>
        </p:nvCxnSpPr>
        <p:spPr>
          <a:xfrm flipH="1">
            <a:off x="2647666" y="3102414"/>
            <a:ext cx="73777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7615451" y="4404958"/>
            <a:ext cx="0" cy="24565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368490" y="966970"/>
            <a:ext cx="2279176" cy="5632311"/>
          </a:xfrm>
          <a:prstGeom prst="rect">
            <a:avLst/>
          </a:prstGeom>
          <a:noFill/>
        </p:spPr>
        <p:txBody>
          <a:bodyPr wrap="square" rtlCol="0">
            <a:spAutoFit/>
          </a:bodyPr>
          <a:lstStyle/>
          <a:p>
            <a:r>
              <a:rPr lang="en-US" dirty="0" smtClean="0"/>
              <a:t>I have been looking at similar businesses to us with fine detail and the older/more established firms have sites like the one in the previous slides. </a:t>
            </a:r>
          </a:p>
          <a:p>
            <a:endParaRPr lang="en-US" dirty="0"/>
          </a:p>
          <a:p>
            <a:r>
              <a:rPr lang="en-US" dirty="0" smtClean="0"/>
              <a:t>The ones making the most noise at the moment and getting good business are structured like this. We can use a background image like The Rufus </a:t>
            </a:r>
            <a:r>
              <a:rPr lang="en-US" dirty="0"/>
              <a:t>L</a:t>
            </a:r>
            <a:r>
              <a:rPr lang="en-US" dirty="0" smtClean="0"/>
              <a:t>eonard site in the previous slide. Then as we scroll up we can have this layout.</a:t>
            </a:r>
            <a:endParaRPr lang="en-US" dirty="0"/>
          </a:p>
        </p:txBody>
      </p:sp>
      <p:sp>
        <p:nvSpPr>
          <p:cNvPr id="14" name="TextBox 13"/>
          <p:cNvSpPr txBox="1"/>
          <p:nvPr/>
        </p:nvSpPr>
        <p:spPr>
          <a:xfrm>
            <a:off x="6095999" y="4650617"/>
            <a:ext cx="3211774" cy="2062103"/>
          </a:xfrm>
          <a:prstGeom prst="rect">
            <a:avLst/>
          </a:prstGeom>
          <a:noFill/>
        </p:spPr>
        <p:txBody>
          <a:bodyPr wrap="square" rtlCol="0">
            <a:spAutoFit/>
          </a:bodyPr>
          <a:lstStyle/>
          <a:p>
            <a:r>
              <a:rPr lang="en-US" sz="1600" dirty="0" smtClean="0"/>
              <a:t>I have taken this screenshot from </a:t>
            </a:r>
            <a:r>
              <a:rPr lang="en-US" sz="1600" dirty="0" smtClean="0">
                <a:hlinkClick r:id="rId3"/>
              </a:rPr>
              <a:t>www.clicky.co.uk/work</a:t>
            </a:r>
            <a:r>
              <a:rPr lang="en-US" sz="1600" dirty="0"/>
              <a:t> </a:t>
            </a:r>
            <a:r>
              <a:rPr lang="en-US" sz="1600" dirty="0" smtClean="0"/>
              <a:t>from their our work section. We can have the different brands we have worked with in the same way they have, on each separate square. E.g. Frank Godley, Core Atlantic &amp; Multilink Management Care …</a:t>
            </a:r>
            <a:endParaRPr lang="en-US" sz="1600" dirty="0"/>
          </a:p>
        </p:txBody>
      </p:sp>
    </p:spTree>
    <p:extLst>
      <p:ext uri="{BB962C8B-B14F-4D97-AF65-F5344CB8AC3E}">
        <p14:creationId xmlns:p14="http://schemas.microsoft.com/office/powerpoint/2010/main" val="10565079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Bebas Neue" charset="0"/>
                <a:ea typeface="Bebas Neue" charset="0"/>
                <a:cs typeface="Bebas Neue" charset="0"/>
              </a:rPr>
              <a:t>EXAMPLEs</a:t>
            </a:r>
            <a:endParaRPr lang="en-US" dirty="0">
              <a:latin typeface="Bebas Neue" charset="0"/>
              <a:ea typeface="Bebas Neue" charset="0"/>
              <a:cs typeface="Bebas Neue" charset="0"/>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3651" y="1532928"/>
            <a:ext cx="4244278" cy="2162179"/>
          </a:xfrm>
          <a:prstGeom prst="rect">
            <a:avLst/>
          </a:prstGeom>
        </p:spPr>
      </p:pic>
      <p:cxnSp>
        <p:nvCxnSpPr>
          <p:cNvPr id="7" name="Straight Arrow Connector 6"/>
          <p:cNvCxnSpPr/>
          <p:nvPr/>
        </p:nvCxnSpPr>
        <p:spPr>
          <a:xfrm>
            <a:off x="2951241" y="3798102"/>
            <a:ext cx="4549" cy="4036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077929" y="2152352"/>
            <a:ext cx="6673755" cy="1200329"/>
          </a:xfrm>
          <a:prstGeom prst="rect">
            <a:avLst/>
          </a:prstGeom>
          <a:noFill/>
        </p:spPr>
        <p:txBody>
          <a:bodyPr wrap="square" rtlCol="0">
            <a:spAutoFit/>
          </a:bodyPr>
          <a:lstStyle/>
          <a:p>
            <a:pPr algn="just"/>
            <a:r>
              <a:rPr lang="en-US" dirty="0" smtClean="0"/>
              <a:t>This is taken from the clicky website. We should aim for the same layout and Yes! I know you will ask me for high res images and guess what ? We have those available on request and they are not adobe stock </a:t>
            </a:r>
            <a:r>
              <a:rPr lang="en-US" dirty="0" smtClean="0">
                <a:sym typeface="Wingdings"/>
              </a:rPr>
              <a:t></a:t>
            </a:r>
            <a:endParaRPr lang="en-US" dirty="0"/>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1087" y="4156771"/>
            <a:ext cx="4236842" cy="2141591"/>
          </a:xfrm>
          <a:prstGeom prst="rect">
            <a:avLst/>
          </a:prstGeom>
        </p:spPr>
      </p:pic>
      <p:sp>
        <p:nvSpPr>
          <p:cNvPr id="11" name="TextBox 10"/>
          <p:cNvSpPr txBox="1"/>
          <p:nvPr/>
        </p:nvSpPr>
        <p:spPr>
          <a:xfrm>
            <a:off x="5077929" y="4862910"/>
            <a:ext cx="6277971" cy="923330"/>
          </a:xfrm>
          <a:prstGeom prst="rect">
            <a:avLst/>
          </a:prstGeom>
          <a:noFill/>
        </p:spPr>
        <p:txBody>
          <a:bodyPr wrap="square" rtlCol="0">
            <a:spAutoFit/>
          </a:bodyPr>
          <a:lstStyle/>
          <a:p>
            <a:r>
              <a:rPr lang="en-US" dirty="0"/>
              <a:t>As you can see this layout requires very minimal amount of written content. </a:t>
            </a:r>
            <a:r>
              <a:rPr lang="en-US" dirty="0" smtClean="0"/>
              <a:t>(</a:t>
            </a:r>
            <a:r>
              <a:rPr lang="en-US" i="1" dirty="0" smtClean="0"/>
              <a:t>attention spans have shortened</a:t>
            </a:r>
            <a:r>
              <a:rPr lang="en-US" dirty="0" smtClean="0"/>
              <a:t>) So Imagery and layout need to be eye catching and informative.</a:t>
            </a:r>
            <a:endParaRPr lang="en-US" dirty="0"/>
          </a:p>
        </p:txBody>
      </p:sp>
    </p:spTree>
    <p:extLst>
      <p:ext uri="{BB962C8B-B14F-4D97-AF65-F5344CB8AC3E}">
        <p14:creationId xmlns:p14="http://schemas.microsoft.com/office/powerpoint/2010/main" val="8424428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600" dirty="0" smtClean="0">
                <a:latin typeface="Bebas Neue" charset="0"/>
                <a:ea typeface="Bebas Neue" charset="0"/>
                <a:cs typeface="Bebas Neue" charset="0"/>
              </a:rPr>
              <a:t>Examples</a:t>
            </a:r>
            <a:endParaRPr lang="en-US" sz="3600" dirty="0">
              <a:latin typeface="Bebas Neue" charset="0"/>
              <a:ea typeface="Bebas Neue" charset="0"/>
              <a:cs typeface="Bebas Neue"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07307" y="1690688"/>
            <a:ext cx="5577385" cy="2839719"/>
          </a:xfrm>
          <a:prstGeom prst="rect">
            <a:avLst/>
          </a:prstGeom>
        </p:spPr>
      </p:pic>
      <p:sp>
        <p:nvSpPr>
          <p:cNvPr id="8" name="TextBox 7"/>
          <p:cNvSpPr txBox="1"/>
          <p:nvPr/>
        </p:nvSpPr>
        <p:spPr>
          <a:xfrm>
            <a:off x="1323833" y="4804012"/>
            <a:ext cx="9553433" cy="1477328"/>
          </a:xfrm>
          <a:prstGeom prst="rect">
            <a:avLst/>
          </a:prstGeom>
          <a:noFill/>
        </p:spPr>
        <p:txBody>
          <a:bodyPr wrap="square" rtlCol="0">
            <a:spAutoFit/>
          </a:bodyPr>
          <a:lstStyle/>
          <a:p>
            <a:r>
              <a:rPr lang="en-US" dirty="0" smtClean="0"/>
              <a:t>This is taken from </a:t>
            </a:r>
            <a:r>
              <a:rPr lang="en-US" dirty="0" smtClean="0">
                <a:hlinkClick r:id="rId3"/>
              </a:rPr>
              <a:t>www.socialchain.com</a:t>
            </a:r>
            <a:r>
              <a:rPr lang="en-US" dirty="0" smtClean="0"/>
              <a:t> they are smashing it at the moment. </a:t>
            </a:r>
            <a:r>
              <a:rPr lang="en-US" dirty="0"/>
              <a:t>T</a:t>
            </a:r>
            <a:r>
              <a:rPr lang="en-US" dirty="0" smtClean="0"/>
              <a:t>hey had heavy investment which always helps and they are from Manchester younger than us but they are doing really well. Their set up is similar as you can see to the right of the image. I would like to create something new but at the same time I feel like if we get going and establish a solid foundation then we can kick on and be more creative. </a:t>
            </a:r>
            <a:endParaRPr lang="en-US" dirty="0"/>
          </a:p>
        </p:txBody>
      </p:sp>
    </p:spTree>
    <p:extLst>
      <p:ext uri="{BB962C8B-B14F-4D97-AF65-F5344CB8AC3E}">
        <p14:creationId xmlns:p14="http://schemas.microsoft.com/office/powerpoint/2010/main" val="17454322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Bebas Neue" charset="0"/>
                <a:ea typeface="Bebas Neue" charset="0"/>
                <a:cs typeface="Bebas Neue" charset="0"/>
              </a:rPr>
              <a:t>Our work</a:t>
            </a:r>
            <a:endParaRPr lang="en-US" dirty="0">
              <a:latin typeface="Bebas Neue" charset="0"/>
              <a:ea typeface="Bebas Neue" charset="0"/>
              <a:cs typeface="Bebas Neue"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436883" y="1690688"/>
            <a:ext cx="7318233" cy="1642444"/>
          </a:xfrm>
        </p:spPr>
      </p:pic>
      <p:sp>
        <p:nvSpPr>
          <p:cNvPr id="6" name="TextBox 5"/>
          <p:cNvSpPr txBox="1"/>
          <p:nvPr/>
        </p:nvSpPr>
        <p:spPr>
          <a:xfrm>
            <a:off x="466297" y="3756212"/>
            <a:ext cx="11259403" cy="2462213"/>
          </a:xfrm>
          <a:prstGeom prst="rect">
            <a:avLst/>
          </a:prstGeom>
          <a:noFill/>
        </p:spPr>
        <p:txBody>
          <a:bodyPr wrap="square" rtlCol="0">
            <a:spAutoFit/>
          </a:bodyPr>
          <a:lstStyle/>
          <a:p>
            <a:r>
              <a:rPr lang="en-US" sz="1400" dirty="0"/>
              <a:t>Professional Boxer Ben Smith approached Salisbury Rhodes Village to launch his personal-brand. Ben Smith signed as a professional to </a:t>
            </a:r>
            <a:r>
              <a:rPr lang="en-US" sz="1400" dirty="0" err="1"/>
              <a:t>Matchroom</a:t>
            </a:r>
            <a:r>
              <a:rPr lang="en-US" sz="1400" dirty="0"/>
              <a:t> Boxing &amp; Promoter Frank Warren. </a:t>
            </a:r>
          </a:p>
          <a:p>
            <a:r>
              <a:rPr lang="en-US" sz="1400" dirty="0"/>
              <a:t> </a:t>
            </a:r>
          </a:p>
          <a:p>
            <a:r>
              <a:rPr lang="en-US" sz="1400" dirty="0"/>
              <a:t>SRV launched Ben Smith to the nation with a strategic plan first unveiling him to his home town at Wycombe Wanderers FC as a match day sponsor. We combined this by filming a documentary, cutting edge boxing promotional videos, photography and secured further sponsorship with our partners.</a:t>
            </a:r>
          </a:p>
          <a:p>
            <a:r>
              <a:rPr lang="en-US" sz="1400" dirty="0"/>
              <a:t/>
            </a:r>
            <a:br>
              <a:rPr lang="en-US" sz="1400" dirty="0"/>
            </a:br>
            <a:r>
              <a:rPr lang="en-US" sz="1400" dirty="0"/>
              <a:t>Salisbury Rhodes Village campaign tactics of mixing traditional and digital marketing has helped launch a successful boxing debut for the former the Team GB boxer. The campaign made a real lasting impact on Ben career by selling a record number of tickets. Our promotional videos and photography sparked real conversations on digital platforms giving the brand a chance to maintain its position.  </a:t>
            </a:r>
          </a:p>
          <a:p>
            <a:r>
              <a:rPr lang="en-US" sz="1400" dirty="0"/>
              <a:t> </a:t>
            </a:r>
          </a:p>
          <a:p>
            <a:endParaRPr lang="en-US" sz="1400" dirty="0"/>
          </a:p>
        </p:txBody>
      </p:sp>
      <p:cxnSp>
        <p:nvCxnSpPr>
          <p:cNvPr id="8" name="Straight Arrow Connector 7"/>
          <p:cNvCxnSpPr/>
          <p:nvPr/>
        </p:nvCxnSpPr>
        <p:spPr>
          <a:xfrm flipH="1">
            <a:off x="1859128" y="2197290"/>
            <a:ext cx="577755"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368490" y="1732694"/>
            <a:ext cx="1680190" cy="1600438"/>
          </a:xfrm>
          <a:prstGeom prst="rect">
            <a:avLst/>
          </a:prstGeom>
          <a:noFill/>
        </p:spPr>
        <p:txBody>
          <a:bodyPr wrap="square" rtlCol="0">
            <a:spAutoFit/>
          </a:bodyPr>
          <a:lstStyle/>
          <a:p>
            <a:r>
              <a:rPr lang="en-US" sz="1400" b="1" dirty="0" smtClean="0"/>
              <a:t>Can we redo this logo and make it more solid and appealing. We can take out the (</a:t>
            </a:r>
            <a:r>
              <a:rPr lang="en-US" sz="1400" b="1" i="1" dirty="0" smtClean="0"/>
              <a:t>professional boxers part)</a:t>
            </a:r>
            <a:endParaRPr lang="en-US" sz="1400" b="1" i="1" dirty="0"/>
          </a:p>
        </p:txBody>
      </p:sp>
    </p:spTree>
    <p:extLst>
      <p:ext uri="{BB962C8B-B14F-4D97-AF65-F5344CB8AC3E}">
        <p14:creationId xmlns:p14="http://schemas.microsoft.com/office/powerpoint/2010/main" val="8527203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Bebas Neue" charset="0"/>
                <a:ea typeface="Bebas Neue" charset="0"/>
                <a:cs typeface="Bebas Neue" charset="0"/>
              </a:rPr>
              <a:t>HOMEPAGE CHANGES</a:t>
            </a:r>
            <a:endParaRPr lang="en-US" dirty="0">
              <a:latin typeface="Bebas Neue" charset="0"/>
              <a:ea typeface="Bebas Neue" charset="0"/>
              <a:cs typeface="Bebas Neue" charset="0"/>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23397" y="1690688"/>
            <a:ext cx="5145206" cy="2873456"/>
          </a:xfrm>
          <a:prstGeom prst="rect">
            <a:avLst/>
          </a:prstGeom>
        </p:spPr>
      </p:pic>
      <p:cxnSp>
        <p:nvCxnSpPr>
          <p:cNvPr id="7" name="Straight Arrow Connector 6"/>
          <p:cNvCxnSpPr/>
          <p:nvPr/>
        </p:nvCxnSpPr>
        <p:spPr>
          <a:xfrm>
            <a:off x="3059373" y="2538484"/>
            <a:ext cx="46402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91067" y="1799820"/>
            <a:ext cx="2568306" cy="923330"/>
          </a:xfrm>
          <a:prstGeom prst="rect">
            <a:avLst/>
          </a:prstGeom>
          <a:noFill/>
        </p:spPr>
        <p:txBody>
          <a:bodyPr wrap="square" rtlCol="0">
            <a:spAutoFit/>
          </a:bodyPr>
          <a:lstStyle/>
          <a:p>
            <a:r>
              <a:rPr lang="en-US" dirty="0" smtClean="0"/>
              <a:t>Can we centre this image please so you can see the logo in the hat. </a:t>
            </a:r>
            <a:endParaRPr lang="en-US" dirty="0"/>
          </a:p>
        </p:txBody>
      </p:sp>
      <p:cxnSp>
        <p:nvCxnSpPr>
          <p:cNvPr id="12" name="Straight Arrow Connector 11"/>
          <p:cNvCxnSpPr>
            <a:stCxn id="5" idx="2"/>
          </p:cNvCxnSpPr>
          <p:nvPr/>
        </p:nvCxnSpPr>
        <p:spPr>
          <a:xfrm>
            <a:off x="6096000" y="4564144"/>
            <a:ext cx="0" cy="75292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4419600" y="5317067"/>
            <a:ext cx="3352800" cy="646331"/>
          </a:xfrm>
          <a:prstGeom prst="rect">
            <a:avLst/>
          </a:prstGeom>
          <a:noFill/>
        </p:spPr>
        <p:txBody>
          <a:bodyPr wrap="square" rtlCol="0">
            <a:spAutoFit/>
          </a:bodyPr>
          <a:lstStyle/>
          <a:p>
            <a:r>
              <a:rPr lang="en-US" dirty="0" smtClean="0"/>
              <a:t>This is perfect thank you. Appreciate it. </a:t>
            </a:r>
            <a:endParaRPr lang="en-US" dirty="0"/>
          </a:p>
        </p:txBody>
      </p:sp>
      <p:cxnSp>
        <p:nvCxnSpPr>
          <p:cNvPr id="15" name="Straight Arrow Connector 14"/>
          <p:cNvCxnSpPr/>
          <p:nvPr/>
        </p:nvCxnSpPr>
        <p:spPr>
          <a:xfrm>
            <a:off x="8668603" y="2804250"/>
            <a:ext cx="598227"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9280478" y="2442949"/>
            <a:ext cx="1760561" cy="923330"/>
          </a:xfrm>
          <a:prstGeom prst="rect">
            <a:avLst/>
          </a:prstGeom>
          <a:noFill/>
        </p:spPr>
        <p:txBody>
          <a:bodyPr wrap="square" rtlCol="0">
            <a:spAutoFit/>
          </a:bodyPr>
          <a:lstStyle/>
          <a:p>
            <a:r>
              <a:rPr lang="en-US" dirty="0" smtClean="0"/>
              <a:t>I have attached an image in our google docs.</a:t>
            </a:r>
            <a:endParaRPr lang="en-US" dirty="0"/>
          </a:p>
        </p:txBody>
      </p:sp>
      <p:cxnSp>
        <p:nvCxnSpPr>
          <p:cNvPr id="18" name="Straight Arrow Connector 17"/>
          <p:cNvCxnSpPr/>
          <p:nvPr/>
        </p:nvCxnSpPr>
        <p:spPr>
          <a:xfrm>
            <a:off x="8502555" y="4449170"/>
            <a:ext cx="573206" cy="25930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8502555" y="4737302"/>
            <a:ext cx="2729553" cy="1754326"/>
          </a:xfrm>
          <a:prstGeom prst="rect">
            <a:avLst/>
          </a:prstGeom>
          <a:noFill/>
        </p:spPr>
        <p:txBody>
          <a:bodyPr wrap="square" rtlCol="0">
            <a:spAutoFit/>
          </a:bodyPr>
          <a:lstStyle/>
          <a:p>
            <a:r>
              <a:rPr lang="en-US" dirty="0" smtClean="0"/>
              <a:t>I do not really like these 3 portrait layouts. Can we make them four squares and multilink management care please. Image attached in google docs. </a:t>
            </a:r>
            <a:endParaRPr lang="en-US" dirty="0"/>
          </a:p>
        </p:txBody>
      </p:sp>
    </p:spTree>
    <p:extLst>
      <p:ext uri="{BB962C8B-B14F-4D97-AF65-F5344CB8AC3E}">
        <p14:creationId xmlns:p14="http://schemas.microsoft.com/office/powerpoint/2010/main" val="180466916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17381</TotalTime>
  <Words>658</Words>
  <Application>Microsoft Macintosh PowerPoint</Application>
  <PresentationFormat>Widescreen</PresentationFormat>
  <Paragraphs>31</Paragraphs>
  <Slides>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Arial</vt:lpstr>
      <vt:lpstr>Bebas Neue</vt:lpstr>
      <vt:lpstr>Calibri</vt:lpstr>
      <vt:lpstr>Calibri Light</vt:lpstr>
      <vt:lpstr>Wingdings</vt:lpstr>
      <vt:lpstr>Office Theme</vt:lpstr>
      <vt:lpstr>SRV DIGITAL </vt:lpstr>
      <vt:lpstr>Brief </vt:lpstr>
      <vt:lpstr>Home Page </vt:lpstr>
      <vt:lpstr>Our Work </vt:lpstr>
      <vt:lpstr>EXAMPLEs</vt:lpstr>
      <vt:lpstr>Examples</vt:lpstr>
      <vt:lpstr>Our work</vt:lpstr>
      <vt:lpstr>HOMEPAGE CHANGES</vt:lpstr>
    </vt:vector>
  </TitlesOfParts>
  <Company/>
  <LinksUpToDate>false</LinksUpToDate>
  <SharedDoc>false</SharedDoc>
  <HyperlinksChanged>false</HyperlinksChanged>
  <AppVersion>15.0033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SRV DIGITAL </dc:title>
  <dc:creator>Zibusiso Abdon Nyatito (Student)</dc:creator>
  <cp:lastModifiedBy>Zibusiso Abdon Nyatito (Student)</cp:lastModifiedBy>
  <cp:revision>17</cp:revision>
  <dcterms:created xsi:type="dcterms:W3CDTF">2018-01-19T19:44:34Z</dcterms:created>
  <dcterms:modified xsi:type="dcterms:W3CDTF">2018-06-14T21:04:53Z</dcterms:modified>
</cp:coreProperties>
</file>